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8E16B-3153-441B-9D60-2B405A17A936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2928-3822-4A2F-9BA9-35AA7FD3CA5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12986-9BF9-4DC9-8473-7A2F7FC0DB7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6502F-3DE0-4C61-9516-BB308CC5E16F}" type="datetimeFigureOut">
              <a:rPr lang="en-US" smtClean="0"/>
              <a:pPr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DBBF-1042-4C7D-BDBA-FC48CD09340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 flipH="1">
            <a:off x="0" y="4786322"/>
            <a:ext cx="9144000" cy="1071570"/>
          </a:xfrm>
        </p:spPr>
        <p:txBody>
          <a:bodyPr>
            <a:normAutofit/>
          </a:bodyPr>
          <a:lstStyle/>
          <a:p>
            <a:r>
              <a:rPr lang="en-GB" dirty="0" smtClean="0"/>
              <a:t>                      </a:t>
            </a:r>
            <a:r>
              <a:rPr lang="en-GB" sz="1600" dirty="0" smtClean="0"/>
              <a:t>Darkie Barns     </a:t>
            </a:r>
            <a:r>
              <a:rPr lang="en-GB" sz="1600" dirty="0" err="1" smtClean="0"/>
              <a:t>Adgy</a:t>
            </a:r>
            <a:r>
              <a:rPr lang="en-GB" sz="1600" dirty="0" smtClean="0"/>
              <a:t> Gibbard          Stan S ???      Barry </a:t>
            </a:r>
            <a:r>
              <a:rPr lang="en-GB" sz="1600" dirty="0" err="1" smtClean="0"/>
              <a:t>Tustian</a:t>
            </a:r>
            <a:r>
              <a:rPr lang="en-GB" sz="1600" dirty="0" smtClean="0"/>
              <a:t>     </a:t>
            </a:r>
            <a:r>
              <a:rPr lang="en-GB" sz="1600" dirty="0" err="1" smtClean="0"/>
              <a:t>Reg</a:t>
            </a:r>
            <a:r>
              <a:rPr lang="en-GB" sz="1600" dirty="0" smtClean="0"/>
              <a:t> Bennett	        Dave Gibbard</a:t>
            </a:r>
          </a:p>
          <a:p>
            <a:r>
              <a:rPr lang="en-GB" sz="1600" dirty="0" smtClean="0"/>
              <a:t>	    Len Fox	    Stan Baker             Ray Newman		Bobby </a:t>
            </a:r>
            <a:r>
              <a:rPr lang="en-GB" sz="1600" dirty="0" smtClean="0"/>
              <a:t>Christie</a:t>
            </a:r>
          </a:p>
          <a:p>
            <a:pPr algn="ctr"/>
            <a:r>
              <a:rPr lang="en-GB" sz="1600" b="1" dirty="0" smtClean="0"/>
              <a:t>BYFIELD BETHEL CUP WINNERS</a:t>
            </a:r>
            <a:endParaRPr lang="en-GB" sz="1600" b="1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 flipV="1">
            <a:off x="1142976" y="6812280"/>
            <a:ext cx="7572428" cy="45719"/>
          </a:xfrm>
        </p:spPr>
        <p:txBody>
          <a:bodyPr>
            <a:normAutofit fontScale="90000"/>
          </a:bodyPr>
          <a:lstStyle/>
          <a:p>
            <a:endParaRPr lang="en-GB" sz="1200" dirty="0"/>
          </a:p>
        </p:txBody>
      </p:sp>
      <p:pic>
        <p:nvPicPr>
          <p:cNvPr id="3074" name="Picture 2" descr="C:\Users\tich\Desktop\MCFC\MCFC Photos\Photos 1940s\1st Team 1946-47 Season\194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9651" r="9651"/>
          <a:stretch>
            <a:fillRect/>
          </a:stretch>
        </p:blipFill>
        <p:spPr bwMode="auto">
          <a:xfrm>
            <a:off x="1214414" y="0"/>
            <a:ext cx="6643734" cy="4727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tich</cp:lastModifiedBy>
  <cp:revision>3</cp:revision>
  <dcterms:created xsi:type="dcterms:W3CDTF">2010-09-07T15:44:10Z</dcterms:created>
  <dcterms:modified xsi:type="dcterms:W3CDTF">2010-09-08T07:01:50Z</dcterms:modified>
</cp:coreProperties>
</file>